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5328D-685D-4F0F-9D32-9E97886AA217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1ADEB-5977-421F-8E8D-561A23FCE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98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32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64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30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6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04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00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32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55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00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7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70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50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51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12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34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61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37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871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96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7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40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78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9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2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9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9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0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1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8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2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E5861-4919-4F42-8D36-AF8F15418AF8}" type="datetimeFigureOut">
              <a:rPr lang="en-US" smtClean="0"/>
              <a:t>10/28/2023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24F87-5BC5-4669-887B-F06FF100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3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Line Chart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43100" y="1219200"/>
            <a:ext cx="781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a line chart we need to have a date field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" b="12761"/>
          <a:stretch/>
        </p:blipFill>
        <p:spPr bwMode="auto">
          <a:xfrm>
            <a:off x="1733550" y="1664732"/>
            <a:ext cx="8699159" cy="435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441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Waterfall Chart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43100" y="1219200"/>
            <a:ext cx="819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Waterfall chart </a:t>
            </a:r>
            <a:r>
              <a:rPr lang="en-US" dirty="0"/>
              <a:t>i</a:t>
            </a:r>
            <a:r>
              <a:rPr lang="en-US" dirty="0"/>
              <a:t>s useful when we want to display the trend</a:t>
            </a:r>
            <a:endParaRPr 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3020"/>
          <a:stretch/>
        </p:blipFill>
        <p:spPr bwMode="auto">
          <a:xfrm>
            <a:off x="1885950" y="1828800"/>
            <a:ext cx="8481952" cy="431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33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Tree Map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24050" y="1219200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map  </a:t>
            </a:r>
            <a:r>
              <a:rPr lang="en-US" dirty="0"/>
              <a:t>displays the data in a form of boxes / rectangles of various </a:t>
            </a:r>
            <a:r>
              <a:rPr lang="en-US" dirty="0"/>
              <a:t>size. These are useful to display a parent child relationship in the fields.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2760"/>
          <a:stretch/>
        </p:blipFill>
        <p:spPr bwMode="auto">
          <a:xfrm>
            <a:off x="1924051" y="1971674"/>
            <a:ext cx="8308075" cy="412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6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Gauge Chart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24050" y="1219199"/>
            <a:ext cx="83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dirty="0"/>
              <a:t> </a:t>
            </a:r>
            <a:r>
              <a:rPr lang="en-GB" b="1" dirty="0"/>
              <a:t>gauge chart</a:t>
            </a:r>
            <a:r>
              <a:rPr lang="en-GB" dirty="0"/>
              <a:t> </a:t>
            </a:r>
            <a:r>
              <a:rPr lang="en-GB" dirty="0"/>
              <a:t>is a half circle  and </a:t>
            </a:r>
            <a:r>
              <a:rPr lang="en-GB" dirty="0"/>
              <a:t>shows a single value that measures progress toward a goal </a:t>
            </a:r>
            <a:r>
              <a:rPr lang="en-GB" dirty="0"/>
              <a:t>. The </a:t>
            </a:r>
            <a:r>
              <a:rPr lang="en-GB" dirty="0"/>
              <a:t>line (or needle) represents the goal or target </a:t>
            </a:r>
            <a:r>
              <a:rPr lang="en-GB" dirty="0"/>
              <a:t>value and the filled circle represents the actual value.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" b="17188"/>
          <a:stretch/>
        </p:blipFill>
        <p:spPr bwMode="auto">
          <a:xfrm>
            <a:off x="1828800" y="2161579"/>
            <a:ext cx="8581795" cy="378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2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Cards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24050" y="1219199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Cards are the  indicator which gives some value  could be Number, Text Date .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3020"/>
          <a:stretch/>
        </p:blipFill>
        <p:spPr bwMode="auto">
          <a:xfrm>
            <a:off x="1962150" y="2027756"/>
            <a:ext cx="8351838" cy="383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4" t="33594" r="21083" b="62760"/>
          <a:stretch/>
        </p:blipFill>
        <p:spPr bwMode="auto">
          <a:xfrm>
            <a:off x="9601200" y="1005123"/>
            <a:ext cx="666750" cy="58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24050" y="1658424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Ex1 : Card with Numbers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93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Cards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4" t="33594" r="21083" b="62760"/>
          <a:stretch/>
        </p:blipFill>
        <p:spPr bwMode="auto">
          <a:xfrm>
            <a:off x="9601200" y="914401"/>
            <a:ext cx="666750" cy="58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52600" y="1032034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Ex2 : Card with Text</a:t>
            </a:r>
            <a:endParaRPr lang="en-GB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5625"/>
          <a:stretch/>
        </p:blipFill>
        <p:spPr bwMode="auto">
          <a:xfrm>
            <a:off x="1733551" y="1497810"/>
            <a:ext cx="8562975" cy="4140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38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Cards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4" t="33594" r="21083" b="62760"/>
          <a:stretch/>
        </p:blipFill>
        <p:spPr bwMode="auto">
          <a:xfrm>
            <a:off x="9601200" y="914401"/>
            <a:ext cx="666750" cy="58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52600" y="1032034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Ex3 : Card with Dynamic Text</a:t>
            </a:r>
            <a:endParaRPr lang="en-GB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2153"/>
          <a:stretch/>
        </p:blipFill>
        <p:spPr bwMode="auto">
          <a:xfrm>
            <a:off x="1752600" y="1606226"/>
            <a:ext cx="8515350" cy="433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2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Cards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4" t="33594" r="21083" b="62760"/>
          <a:stretch/>
        </p:blipFill>
        <p:spPr bwMode="auto">
          <a:xfrm>
            <a:off x="9601200" y="914401"/>
            <a:ext cx="666750" cy="58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52600" y="1032034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Ex4 : Card with Dates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2760"/>
          <a:stretch/>
        </p:blipFill>
        <p:spPr bwMode="auto">
          <a:xfrm>
            <a:off x="1752600" y="1497810"/>
            <a:ext cx="8675821" cy="444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6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Cards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4" t="33594" r="21083" b="62760"/>
          <a:stretch/>
        </p:blipFill>
        <p:spPr bwMode="auto">
          <a:xfrm>
            <a:off x="9601200" y="914401"/>
            <a:ext cx="666750" cy="58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52600" y="1032034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Ex5 : Card with Relative Dates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4063"/>
          <a:stretch/>
        </p:blipFill>
        <p:spPr bwMode="auto">
          <a:xfrm>
            <a:off x="1752601" y="1676400"/>
            <a:ext cx="84105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11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Cards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52600" y="1032034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Ex5 : Multiple Row &amp; Column Card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 b="12153"/>
          <a:stretch/>
        </p:blipFill>
        <p:spPr bwMode="auto">
          <a:xfrm>
            <a:off x="1752601" y="1578626"/>
            <a:ext cx="8181975" cy="444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839201" y="470059"/>
            <a:ext cx="1095375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377" y="874872"/>
            <a:ext cx="542449" cy="52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3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Filters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52600" y="1032034"/>
            <a:ext cx="834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different types of filters in Power BI:</a:t>
            </a:r>
          </a:p>
          <a:p>
            <a:endParaRPr lang="en-US" dirty="0"/>
          </a:p>
          <a:p>
            <a:r>
              <a:rPr lang="en-US" dirty="0"/>
              <a:t>Filters  on this Visual</a:t>
            </a:r>
          </a:p>
          <a:p>
            <a:r>
              <a:rPr lang="en-US" dirty="0"/>
              <a:t>Filters on this page</a:t>
            </a:r>
          </a:p>
          <a:p>
            <a:endParaRPr lang="en-US" dirty="0"/>
          </a:p>
          <a:p>
            <a:r>
              <a:rPr lang="en-US" dirty="0"/>
              <a:t>Filters on </a:t>
            </a:r>
            <a:r>
              <a:rPr lang="en-US" dirty="0"/>
              <a:t>all pages</a:t>
            </a:r>
          </a:p>
          <a:p>
            <a:r>
              <a:rPr lang="en-US" dirty="0"/>
              <a:t>Drill Down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86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Line Chart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43100" y="1219201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date field has been used in Line Chart it also gives the feature of Auto Hierarchy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 b="13020"/>
          <a:stretch/>
        </p:blipFill>
        <p:spPr bwMode="auto">
          <a:xfrm>
            <a:off x="1714500" y="1865531"/>
            <a:ext cx="8674100" cy="433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96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Filters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43100" y="1006198"/>
            <a:ext cx="83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Filters  on this Visual – This type of filter will only effect the chart on which it has been applied.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t="4427" r="-220" b="15278"/>
          <a:stretch/>
        </p:blipFill>
        <p:spPr bwMode="auto">
          <a:xfrm>
            <a:off x="1943100" y="1929528"/>
            <a:ext cx="8458200" cy="409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6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Filters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43100" y="1006199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Filters  on this  Page – This type of filter will  effect all the chart on the page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2760"/>
          <a:stretch/>
        </p:blipFill>
        <p:spPr bwMode="auto">
          <a:xfrm>
            <a:off x="1676400" y="1809750"/>
            <a:ext cx="8763000" cy="438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49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Filters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3100" y="1006199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Filters  on All Pages – This type of filter will  effect charts on all  the page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" b="12761"/>
          <a:stretch/>
        </p:blipFill>
        <p:spPr bwMode="auto">
          <a:xfrm>
            <a:off x="3720968" y="1557280"/>
            <a:ext cx="5080133" cy="301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0" b="12152"/>
          <a:stretch/>
        </p:blipFill>
        <p:spPr bwMode="auto">
          <a:xfrm>
            <a:off x="6248401" y="4572001"/>
            <a:ext cx="4314825" cy="199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2153"/>
          <a:stretch/>
        </p:blipFill>
        <p:spPr bwMode="auto">
          <a:xfrm>
            <a:off x="1809750" y="4576193"/>
            <a:ext cx="4302192" cy="209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6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413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Drill through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3100" y="1006199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Drill through is used to navigate to different pages to drill down the  information</a:t>
            </a:r>
          </a:p>
          <a:p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 b="13281"/>
          <a:stretch/>
        </p:blipFill>
        <p:spPr bwMode="auto">
          <a:xfrm>
            <a:off x="1943100" y="1828800"/>
            <a:ext cx="8343900" cy="410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6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Slicers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3100" y="1006198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Slicers are the interactive filters  - Text Slicers</a:t>
            </a:r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3281"/>
          <a:stretch/>
        </p:blipFill>
        <p:spPr bwMode="auto">
          <a:xfrm>
            <a:off x="1809750" y="1828801"/>
            <a:ext cx="8610600" cy="394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47" t="33854" r="23646" b="56511"/>
          <a:stretch/>
        </p:blipFill>
        <p:spPr bwMode="auto">
          <a:xfrm>
            <a:off x="8753474" y="609600"/>
            <a:ext cx="707315" cy="100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9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Slicers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3100" y="1006198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Slicers are the interactive filters  - Date Slicers</a:t>
            </a:r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47" t="33854" r="23646" b="56511"/>
          <a:stretch/>
        </p:blipFill>
        <p:spPr bwMode="auto">
          <a:xfrm>
            <a:off x="8753474" y="609600"/>
            <a:ext cx="707315" cy="100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8" r="1172" b="12761"/>
          <a:stretch/>
        </p:blipFill>
        <p:spPr bwMode="auto">
          <a:xfrm>
            <a:off x="1816812" y="1752600"/>
            <a:ext cx="830121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67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Slicers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43100" y="1006198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Slicers are the interactive filters  - Numeric Slicers</a:t>
            </a:r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47" t="33854" r="23646" b="56511"/>
          <a:stretch/>
        </p:blipFill>
        <p:spPr bwMode="auto">
          <a:xfrm>
            <a:off x="9046286" y="457200"/>
            <a:ext cx="707315" cy="100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3281"/>
          <a:stretch/>
        </p:blipFill>
        <p:spPr bwMode="auto">
          <a:xfrm>
            <a:off x="1924050" y="1635212"/>
            <a:ext cx="8350354" cy="423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95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232530"/>
            <a:ext cx="8229600" cy="1143000"/>
          </a:xfrm>
        </p:spPr>
        <p:txBody>
          <a:bodyPr/>
          <a:lstStyle/>
          <a:p>
            <a:r>
              <a:rPr lang="en-GB" b="1" dirty="0" smtClean="0"/>
              <a:t>Advance Charts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" b="13281"/>
          <a:stretch/>
        </p:blipFill>
        <p:spPr bwMode="auto">
          <a:xfrm>
            <a:off x="2985732" y="2590800"/>
            <a:ext cx="7225972" cy="388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5" t="26823" r="31991" b="33160"/>
          <a:stretch/>
        </p:blipFill>
        <p:spPr bwMode="auto">
          <a:xfrm>
            <a:off x="3886200" y="3744888"/>
            <a:ext cx="2971800" cy="182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81200" y="1371600"/>
            <a:ext cx="834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In Power Bi you can import advance charts as add-ins developed by other developers. </a:t>
            </a:r>
          </a:p>
          <a:p>
            <a:pPr algn="just"/>
            <a:r>
              <a:rPr lang="en-IN" dirty="0"/>
              <a:t>To add the charts you need to have Power Bi account which can be created using corporate / university email ID.</a:t>
            </a:r>
          </a:p>
        </p:txBody>
      </p:sp>
    </p:spTree>
    <p:extLst>
      <p:ext uri="{BB962C8B-B14F-4D97-AF65-F5344CB8AC3E}">
        <p14:creationId xmlns:p14="http://schemas.microsoft.com/office/powerpoint/2010/main" val="107511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232530"/>
            <a:ext cx="8229600" cy="1143000"/>
          </a:xfrm>
        </p:spPr>
        <p:txBody>
          <a:bodyPr/>
          <a:lstStyle/>
          <a:p>
            <a:r>
              <a:rPr lang="en-GB" b="1" dirty="0" smtClean="0"/>
              <a:t>Advance Charts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00" y="1219200"/>
            <a:ext cx="834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Once logged in to Power Bi  you will be taken to App Store</a:t>
            </a: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4" t="3646" r="19619" b="8334"/>
          <a:stretch/>
        </p:blipFill>
        <p:spPr bwMode="auto">
          <a:xfrm>
            <a:off x="2590800" y="1600200"/>
            <a:ext cx="7239000" cy="497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384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232530"/>
            <a:ext cx="8229600" cy="1143000"/>
          </a:xfrm>
        </p:spPr>
        <p:txBody>
          <a:bodyPr/>
          <a:lstStyle/>
          <a:p>
            <a:r>
              <a:rPr lang="en-GB" b="1" dirty="0" smtClean="0"/>
              <a:t>Advance Charts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00" y="1219200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Animated Bar chart Race</a:t>
            </a:r>
            <a:endParaRPr lang="en-IN" sz="20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9" t="5570" r="659" b="13021"/>
          <a:stretch/>
        </p:blipFill>
        <p:spPr bwMode="auto">
          <a:xfrm>
            <a:off x="1771650" y="1708928"/>
            <a:ext cx="8648700" cy="425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54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Area Chart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43100" y="1219201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Chart is the  enhancement of line  chart where the area below the line is filed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 b="12153"/>
          <a:stretch/>
        </p:blipFill>
        <p:spPr bwMode="auto">
          <a:xfrm>
            <a:off x="1800226" y="1865531"/>
            <a:ext cx="8639175" cy="4154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4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Stacked Area Chart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43100" y="1219201"/>
            <a:ext cx="781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Chart is the  enhancement of line  chart where the area below the line is filed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3782" b="13002"/>
          <a:stretch/>
        </p:blipFill>
        <p:spPr>
          <a:xfrm>
            <a:off x="1981200" y="1941731"/>
            <a:ext cx="813954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7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 </a:t>
            </a:r>
            <a:br>
              <a:rPr lang="en-GB" b="1" dirty="0" smtClean="0"/>
            </a:br>
            <a:r>
              <a:rPr lang="en-GB" b="1" dirty="0" smtClean="0"/>
              <a:t>–100% Stacked Bar Chart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233" b="12726"/>
          <a:stretch/>
        </p:blipFill>
        <p:spPr>
          <a:xfrm>
            <a:off x="1981200" y="1752600"/>
            <a:ext cx="838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Basic Charts in Power </a:t>
            </a:r>
            <a:r>
              <a:rPr lang="en-GB" b="1" dirty="0" smtClean="0"/>
              <a:t>BI </a:t>
            </a:r>
            <a:br>
              <a:rPr lang="en-GB" b="1" dirty="0" smtClean="0"/>
            </a:br>
            <a:r>
              <a:rPr lang="en-GB" b="1" dirty="0" smtClean="0"/>
              <a:t>– Decomposition Tree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477" b="11314"/>
          <a:stretch/>
        </p:blipFill>
        <p:spPr>
          <a:xfrm>
            <a:off x="1882946" y="1524000"/>
            <a:ext cx="842610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Combo Chart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43100" y="1219200"/>
            <a:ext cx="819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Combo Chart is a combination  of Line &amp; Column chart.  Also be considers  as dual axis chart. It is used to compare the  two measures . </a:t>
            </a:r>
            <a:br>
              <a:rPr lang="en-US" dirty="0"/>
            </a:br>
            <a:r>
              <a:rPr lang="en-US" b="1" dirty="0"/>
              <a:t>Line  </a:t>
            </a:r>
            <a:r>
              <a:rPr lang="en-US" b="1" dirty="0"/>
              <a:t>&amp; Clustered Column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3281"/>
          <a:stretch/>
        </p:blipFill>
        <p:spPr bwMode="auto">
          <a:xfrm>
            <a:off x="2000250" y="2305051"/>
            <a:ext cx="8001000" cy="383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1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Combo Chart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43100" y="1219200"/>
            <a:ext cx="819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Combo Chart is a combination  of Line &amp; Column chart. Also be considers  as dual axis chart. It is used to compare the  two measures . </a:t>
            </a:r>
            <a:br>
              <a:rPr lang="en-US" dirty="0"/>
            </a:br>
            <a:r>
              <a:rPr lang="en-US" b="1" dirty="0"/>
              <a:t>Line &amp; Stacked  </a:t>
            </a:r>
            <a:r>
              <a:rPr lang="en-US" b="1" dirty="0"/>
              <a:t>column 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9" b="13281"/>
          <a:stretch/>
        </p:blipFill>
        <p:spPr bwMode="auto">
          <a:xfrm>
            <a:off x="1752600" y="2194544"/>
            <a:ext cx="8610600" cy="395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3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Scatter Chart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43100" y="1219201"/>
            <a:ext cx="819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 chart is used to compare the two numeric files (measures) . It is the only default  animation chart in Power BI.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13020"/>
          <a:stretch/>
        </p:blipFill>
        <p:spPr bwMode="auto">
          <a:xfrm>
            <a:off x="1715525" y="1866900"/>
            <a:ext cx="8646651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08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Widescreen</PresentationFormat>
  <Paragraphs>88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Line Chart in Power BI</vt:lpstr>
      <vt:lpstr>Line Chart in Power BI</vt:lpstr>
      <vt:lpstr>Area Chart in Power BI</vt:lpstr>
      <vt:lpstr>Stacked Area Chart in Power BI</vt:lpstr>
      <vt:lpstr>Basic Charts in Power BI  –100% Stacked Bar Chart</vt:lpstr>
      <vt:lpstr>Basic Charts in Power BI  – Decomposition Tree</vt:lpstr>
      <vt:lpstr>Combo Chart in Power BI</vt:lpstr>
      <vt:lpstr>Combo Chart in Power BI</vt:lpstr>
      <vt:lpstr>Scatter Chart in Power BI</vt:lpstr>
      <vt:lpstr>Waterfall Chart in Power BI</vt:lpstr>
      <vt:lpstr>Tree Map in Power BI</vt:lpstr>
      <vt:lpstr>Gauge Chart in Power BI</vt:lpstr>
      <vt:lpstr>Cards in Power BI</vt:lpstr>
      <vt:lpstr>Cards in Power BI</vt:lpstr>
      <vt:lpstr>Cards in Power BI</vt:lpstr>
      <vt:lpstr>Cards in Power BI</vt:lpstr>
      <vt:lpstr>Cards in Power BI</vt:lpstr>
      <vt:lpstr>Cards in Power BI</vt:lpstr>
      <vt:lpstr>Filters in Power BI</vt:lpstr>
      <vt:lpstr>Filters in Power BI</vt:lpstr>
      <vt:lpstr>Filters in Power BI</vt:lpstr>
      <vt:lpstr>Filters in Power BI</vt:lpstr>
      <vt:lpstr>Drill through in Power BI</vt:lpstr>
      <vt:lpstr>Slicers in Power BI</vt:lpstr>
      <vt:lpstr>Slicers in Power BI</vt:lpstr>
      <vt:lpstr>Slicers in Power BI</vt:lpstr>
      <vt:lpstr>Advance Charts in Power BI</vt:lpstr>
      <vt:lpstr>Advance Charts in Power BI</vt:lpstr>
      <vt:lpstr>Advance Charts in Power BI</vt:lpstr>
    </vt:vector>
  </TitlesOfParts>
  <Company>CyberSpace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Chart in Power BI</dc:title>
  <dc:creator>HP</dc:creator>
  <cp:lastModifiedBy>HP</cp:lastModifiedBy>
  <cp:revision>1</cp:revision>
  <dcterms:created xsi:type="dcterms:W3CDTF">2023-10-28T06:37:54Z</dcterms:created>
  <dcterms:modified xsi:type="dcterms:W3CDTF">2023-10-28T06:38:37Z</dcterms:modified>
</cp:coreProperties>
</file>